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</p:sldMasterIdLst>
  <p:sldIdLst>
    <p:sldId id="256" r:id="rId2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/>
    <p:restoredTop sz="94668"/>
  </p:normalViewPr>
  <p:slideViewPr>
    <p:cSldViewPr snapToGrid="0">
      <p:cViewPr varScale="1">
        <p:scale>
          <a:sx n="70" d="100"/>
          <a:sy n="70" d="100"/>
        </p:scale>
        <p:origin x="36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718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98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13716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chemeClr val="tx1"/>
          </a:solidFill>
          <a:latin typeface="Asap" pitchFamily="2" charset="77"/>
          <a:ea typeface="+mj-ea"/>
          <a:cs typeface="+mj-cs"/>
        </a:defRPr>
      </a:lvl1pPr>
    </p:titleStyle>
    <p:bodyStyle>
      <a:lvl1pPr marL="0" indent="0" algn="ctr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None/>
        <a:defRPr sz="4200" b="0" i="0" kern="1200">
          <a:solidFill>
            <a:schemeClr val="accent1"/>
          </a:solidFill>
          <a:latin typeface="Asap" pitchFamily="2" charset="77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4B152736-9B04-FD38-F60D-A43693004B25}"/>
              </a:ext>
            </a:extLst>
          </p:cNvPr>
          <p:cNvSpPr txBox="1">
            <a:spLocks/>
          </p:cNvSpPr>
          <p:nvPr/>
        </p:nvSpPr>
        <p:spPr>
          <a:xfrm>
            <a:off x="1259458" y="4853544"/>
            <a:ext cx="11093570" cy="1643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tx1"/>
                </a:solidFill>
                <a:latin typeface="Asap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Headings Asap Bold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85DA96A-E3F5-F3B6-9FEE-9FBF63B6A15A}"/>
              </a:ext>
            </a:extLst>
          </p:cNvPr>
          <p:cNvSpPr txBox="1">
            <a:spLocks/>
          </p:cNvSpPr>
          <p:nvPr/>
        </p:nvSpPr>
        <p:spPr>
          <a:xfrm>
            <a:off x="1259458" y="6944663"/>
            <a:ext cx="11093570" cy="1643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4200" b="0" i="0" kern="1200">
                <a:solidFill>
                  <a:schemeClr val="accent1"/>
                </a:solidFill>
                <a:latin typeface="Asap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Taglines Asap Regular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6DF5D3-91A7-6E65-16B9-CFED1DCB166E}"/>
              </a:ext>
            </a:extLst>
          </p:cNvPr>
          <p:cNvSpPr/>
          <p:nvPr/>
        </p:nvSpPr>
        <p:spPr>
          <a:xfrm>
            <a:off x="2324024" y="3237977"/>
            <a:ext cx="1117148" cy="11230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B33929-512D-49E2-8D31-9121D957E7CB}"/>
              </a:ext>
            </a:extLst>
          </p:cNvPr>
          <p:cNvSpPr/>
          <p:nvPr/>
        </p:nvSpPr>
        <p:spPr>
          <a:xfrm>
            <a:off x="3501335" y="3237977"/>
            <a:ext cx="1117148" cy="1123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F7149A-30B8-C213-25AB-AC724C564C74}"/>
              </a:ext>
            </a:extLst>
          </p:cNvPr>
          <p:cNvSpPr/>
          <p:nvPr/>
        </p:nvSpPr>
        <p:spPr>
          <a:xfrm>
            <a:off x="4678646" y="3237977"/>
            <a:ext cx="1117148" cy="11230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41A6DA-D3F3-0694-080F-FF9C66FDE14B}"/>
              </a:ext>
            </a:extLst>
          </p:cNvPr>
          <p:cNvSpPr/>
          <p:nvPr/>
        </p:nvSpPr>
        <p:spPr>
          <a:xfrm>
            <a:off x="5855957" y="3237977"/>
            <a:ext cx="1117148" cy="11230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C509CE-60E1-DCF0-1A3F-7890EFD112D3}"/>
              </a:ext>
            </a:extLst>
          </p:cNvPr>
          <p:cNvSpPr/>
          <p:nvPr/>
        </p:nvSpPr>
        <p:spPr>
          <a:xfrm>
            <a:off x="7033268" y="3237977"/>
            <a:ext cx="1117148" cy="11230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082B4E-9BE9-98D8-1024-E4BD153E5F67}"/>
              </a:ext>
            </a:extLst>
          </p:cNvPr>
          <p:cNvSpPr/>
          <p:nvPr/>
        </p:nvSpPr>
        <p:spPr>
          <a:xfrm>
            <a:off x="8210579" y="3237977"/>
            <a:ext cx="1117148" cy="1123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F75A33-0C13-EFD8-94A4-54B9A17640A8}"/>
              </a:ext>
            </a:extLst>
          </p:cNvPr>
          <p:cNvSpPr/>
          <p:nvPr/>
        </p:nvSpPr>
        <p:spPr>
          <a:xfrm>
            <a:off x="9387890" y="3237977"/>
            <a:ext cx="1117148" cy="1123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7C3A41-BF98-46C9-6F6E-FC9A994D63DE}"/>
              </a:ext>
            </a:extLst>
          </p:cNvPr>
          <p:cNvSpPr/>
          <p:nvPr/>
        </p:nvSpPr>
        <p:spPr>
          <a:xfrm>
            <a:off x="10565203" y="3237977"/>
            <a:ext cx="1117148" cy="1123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5CFF29-626F-3BCE-BA0F-E2F65E46B5BD}"/>
              </a:ext>
            </a:extLst>
          </p:cNvPr>
          <p:cNvCxnSpPr>
            <a:cxnSpLocks/>
          </p:cNvCxnSpPr>
          <p:nvPr/>
        </p:nvCxnSpPr>
        <p:spPr>
          <a:xfrm>
            <a:off x="1466492" y="6504101"/>
            <a:ext cx="10696754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236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nnual-2024">
      <a:dk1>
        <a:srgbClr val="28417B"/>
      </a:dk1>
      <a:lt1>
        <a:srgbClr val="FFD349"/>
      </a:lt1>
      <a:dk2>
        <a:srgbClr val="373545"/>
      </a:dk2>
      <a:lt2>
        <a:srgbClr val="F0F2F7"/>
      </a:lt2>
      <a:accent1>
        <a:srgbClr val="3494BA"/>
      </a:accent1>
      <a:accent2>
        <a:srgbClr val="00B2D5"/>
      </a:accent2>
      <a:accent3>
        <a:srgbClr val="238640"/>
      </a:accent3>
      <a:accent4>
        <a:srgbClr val="77C512"/>
      </a:accent4>
      <a:accent5>
        <a:srgbClr val="14662C"/>
      </a:accent5>
      <a:accent6>
        <a:srgbClr val="FF3B95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69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Asap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Headings Asap Bold</dc:title>
  <dc:creator>Steven Lane</dc:creator>
  <cp:lastModifiedBy>Steven Lane</cp:lastModifiedBy>
  <cp:revision>4</cp:revision>
  <dcterms:created xsi:type="dcterms:W3CDTF">2024-03-05T16:41:07Z</dcterms:created>
  <dcterms:modified xsi:type="dcterms:W3CDTF">2024-03-05T17:52:48Z</dcterms:modified>
</cp:coreProperties>
</file>