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1"/>
  </p:sldMasterIdLst>
  <p:sldIdLst>
    <p:sldId id="257" r:id="rId2"/>
  </p:sldIdLst>
  <p:sldSz cx="15233650" cy="8001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3"/>
    <p:restoredTop sz="94668"/>
  </p:normalViewPr>
  <p:slideViewPr>
    <p:cSldViewPr snapToGrid="0">
      <p:cViewPr varScale="1">
        <p:scale>
          <a:sx n="101" d="100"/>
          <a:sy n="101" d="100"/>
        </p:scale>
        <p:origin x="1864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6176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6913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1066830" rtl="0" eaLnBrk="1" latinLnBrk="0" hangingPunct="1">
        <a:lnSpc>
          <a:spcPct val="90000"/>
        </a:lnSpc>
        <a:spcBef>
          <a:spcPct val="0"/>
        </a:spcBef>
        <a:buNone/>
        <a:defRPr sz="5133" b="1" i="0" kern="1200">
          <a:solidFill>
            <a:schemeClr val="tx1"/>
          </a:solidFill>
          <a:latin typeface="Asap" pitchFamily="2" charset="77"/>
          <a:ea typeface="+mj-ea"/>
          <a:cs typeface="+mj-cs"/>
        </a:defRPr>
      </a:lvl1pPr>
    </p:titleStyle>
    <p:bodyStyle>
      <a:lvl1pPr marL="0" indent="0" algn="l" defTabSz="1066830" rtl="0" eaLnBrk="1" latinLnBrk="0" hangingPunct="1">
        <a:lnSpc>
          <a:spcPct val="90000"/>
        </a:lnSpc>
        <a:spcBef>
          <a:spcPts val="1167"/>
        </a:spcBef>
        <a:buFont typeface="Arial" panose="020B0604020202020204" pitchFamily="34" charset="0"/>
        <a:buNone/>
        <a:defRPr sz="3267" b="0" i="0" kern="1200">
          <a:solidFill>
            <a:schemeClr val="accent1"/>
          </a:solidFill>
          <a:latin typeface="Asap" pitchFamily="2" charset="77"/>
          <a:ea typeface="+mn-ea"/>
          <a:cs typeface="+mn-cs"/>
        </a:defRPr>
      </a:lvl1pPr>
      <a:lvl2pPr marL="800123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333538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333" kern="1200">
          <a:solidFill>
            <a:schemeClr val="tx1"/>
          </a:solidFill>
          <a:latin typeface="+mn-lt"/>
          <a:ea typeface="+mn-ea"/>
          <a:cs typeface="+mn-cs"/>
        </a:defRPr>
      </a:lvl3pPr>
      <a:lvl4pPr marL="1866953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400369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933784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467199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4000614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534030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15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66830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6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33661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67076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00491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907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67322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914C6F9B-B5F3-FA9C-78BA-B7DE4DAD958A}"/>
              </a:ext>
            </a:extLst>
          </p:cNvPr>
          <p:cNvSpPr txBox="1">
            <a:spLocks/>
          </p:cNvSpPr>
          <p:nvPr/>
        </p:nvSpPr>
        <p:spPr>
          <a:xfrm>
            <a:off x="1047314" y="3420032"/>
            <a:ext cx="9358327" cy="1643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06683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33" b="1" i="0" kern="1200">
                <a:solidFill>
                  <a:schemeClr val="tx1"/>
                </a:solidFill>
                <a:latin typeface="Asap" pitchFamily="2" charset="77"/>
                <a:ea typeface="+mj-ea"/>
                <a:cs typeface="+mj-cs"/>
              </a:defRPr>
            </a:lvl1pPr>
          </a:lstStyle>
          <a:p>
            <a:r>
              <a:rPr lang="en-US" dirty="0"/>
              <a:t>Headings Asap Bold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75FB71F-9097-6E71-8C9C-04C29BA9BBE4}"/>
              </a:ext>
            </a:extLst>
          </p:cNvPr>
          <p:cNvSpPr txBox="1">
            <a:spLocks/>
          </p:cNvSpPr>
          <p:nvPr/>
        </p:nvSpPr>
        <p:spPr>
          <a:xfrm>
            <a:off x="1047314" y="5070589"/>
            <a:ext cx="9358327" cy="1643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3267" b="0" i="0" kern="1200">
                <a:solidFill>
                  <a:schemeClr val="accent1"/>
                </a:solidFill>
                <a:latin typeface="Asap" pitchFamily="2" charset="77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Taglines Asap Regular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219A0F-1327-B552-F15E-90F9BAD4148C}"/>
              </a:ext>
            </a:extLst>
          </p:cNvPr>
          <p:cNvSpPr/>
          <p:nvPr/>
        </p:nvSpPr>
        <p:spPr>
          <a:xfrm>
            <a:off x="1047314" y="1890730"/>
            <a:ext cx="1117148" cy="11230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E2B9A3B-7802-81FA-C04A-E5588C8CA261}"/>
              </a:ext>
            </a:extLst>
          </p:cNvPr>
          <p:cNvSpPr/>
          <p:nvPr/>
        </p:nvSpPr>
        <p:spPr>
          <a:xfrm>
            <a:off x="2224625" y="1890730"/>
            <a:ext cx="1117148" cy="11230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4529DB-6D2E-93AA-7219-AD7486F1104C}"/>
              </a:ext>
            </a:extLst>
          </p:cNvPr>
          <p:cNvSpPr/>
          <p:nvPr/>
        </p:nvSpPr>
        <p:spPr>
          <a:xfrm>
            <a:off x="3401936" y="1890730"/>
            <a:ext cx="1117148" cy="11230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8AE32C2-6591-F07F-A326-39726FEDF949}"/>
              </a:ext>
            </a:extLst>
          </p:cNvPr>
          <p:cNvSpPr/>
          <p:nvPr/>
        </p:nvSpPr>
        <p:spPr>
          <a:xfrm>
            <a:off x="4579247" y="1890730"/>
            <a:ext cx="1117148" cy="11230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889246-0E16-5E74-5280-287E756DAFBA}"/>
              </a:ext>
            </a:extLst>
          </p:cNvPr>
          <p:cNvSpPr/>
          <p:nvPr/>
        </p:nvSpPr>
        <p:spPr>
          <a:xfrm>
            <a:off x="5756558" y="1890730"/>
            <a:ext cx="1117148" cy="112304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C9659A3-804D-E064-4FE4-6D9A25BA5FA3}"/>
              </a:ext>
            </a:extLst>
          </p:cNvPr>
          <p:cNvSpPr/>
          <p:nvPr/>
        </p:nvSpPr>
        <p:spPr>
          <a:xfrm>
            <a:off x="6933869" y="1890730"/>
            <a:ext cx="1117148" cy="11230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B2F18B-235E-046D-BA9C-CDE89C7DB10C}"/>
              </a:ext>
            </a:extLst>
          </p:cNvPr>
          <p:cNvSpPr/>
          <p:nvPr/>
        </p:nvSpPr>
        <p:spPr>
          <a:xfrm>
            <a:off x="8111180" y="1890730"/>
            <a:ext cx="1117148" cy="11230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FD01D5-B0F7-4633-69D1-343855B545CA}"/>
              </a:ext>
            </a:extLst>
          </p:cNvPr>
          <p:cNvSpPr/>
          <p:nvPr/>
        </p:nvSpPr>
        <p:spPr>
          <a:xfrm>
            <a:off x="9288493" y="1890730"/>
            <a:ext cx="1117148" cy="112304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1101BE9-08B8-1E09-14FB-1877F79129F1}"/>
              </a:ext>
            </a:extLst>
          </p:cNvPr>
          <p:cNvCxnSpPr/>
          <p:nvPr/>
        </p:nvCxnSpPr>
        <p:spPr>
          <a:xfrm>
            <a:off x="1169043" y="4838219"/>
            <a:ext cx="8912506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64585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nnual-2024">
      <a:dk1>
        <a:srgbClr val="28417B"/>
      </a:dk1>
      <a:lt1>
        <a:srgbClr val="FFD349"/>
      </a:lt1>
      <a:dk2>
        <a:srgbClr val="373545"/>
      </a:dk2>
      <a:lt2>
        <a:srgbClr val="F0F2F7"/>
      </a:lt2>
      <a:accent1>
        <a:srgbClr val="3494BA"/>
      </a:accent1>
      <a:accent2>
        <a:srgbClr val="00B2D5"/>
      </a:accent2>
      <a:accent3>
        <a:srgbClr val="238640"/>
      </a:accent3>
      <a:accent4>
        <a:srgbClr val="77C512"/>
      </a:accent4>
      <a:accent5>
        <a:srgbClr val="14662C"/>
      </a:accent5>
      <a:accent6>
        <a:srgbClr val="FF3B95"/>
      </a:accent6>
      <a:hlink>
        <a:srgbClr val="6B9F25"/>
      </a:hlink>
      <a:folHlink>
        <a:srgbClr val="9F6715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64</TotalTime>
  <Words>6</Words>
  <Application>Microsoft Macintosh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Asap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Headings Asap Bold</dc:title>
  <dc:creator>Steven Lane</dc:creator>
  <cp:lastModifiedBy>Steven Lane</cp:lastModifiedBy>
  <cp:revision>4</cp:revision>
  <dcterms:created xsi:type="dcterms:W3CDTF">2024-03-05T16:41:07Z</dcterms:created>
  <dcterms:modified xsi:type="dcterms:W3CDTF">2024-03-05T17:51:44Z</dcterms:modified>
</cp:coreProperties>
</file>