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233650" cy="85042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6"/>
    <p:restoredTop sz="94667"/>
  </p:normalViewPr>
  <p:slideViewPr>
    <p:cSldViewPr snapToGrid="0">
      <p:cViewPr varScale="1">
        <p:scale>
          <a:sx n="108" d="100"/>
          <a:sy n="108" d="100"/>
        </p:scale>
        <p:origin x="248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99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38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133856" rtl="0" eaLnBrk="1" latinLnBrk="0" hangingPunct="1">
        <a:lnSpc>
          <a:spcPct val="90000"/>
        </a:lnSpc>
        <a:spcBef>
          <a:spcPct val="0"/>
        </a:spcBef>
        <a:buNone/>
        <a:defRPr sz="5456" b="1" i="0" kern="1200">
          <a:solidFill>
            <a:schemeClr val="tx1"/>
          </a:solidFill>
          <a:latin typeface="Asap" pitchFamily="2" charset="77"/>
          <a:ea typeface="+mj-ea"/>
          <a:cs typeface="+mj-cs"/>
        </a:defRPr>
      </a:lvl1pPr>
    </p:titleStyle>
    <p:bodyStyle>
      <a:lvl1pPr marL="0" indent="0" algn="l" defTabSz="113385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None/>
        <a:defRPr sz="3472" b="0" i="0" kern="1200">
          <a:solidFill>
            <a:schemeClr val="accent1"/>
          </a:solidFill>
          <a:latin typeface="Asap" pitchFamily="2" charset="77"/>
          <a:ea typeface="+mn-ea"/>
          <a:cs typeface="+mn-cs"/>
        </a:defRPr>
      </a:lvl1pPr>
      <a:lvl2pPr marL="850392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417320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3pPr>
      <a:lvl4pPr marL="1984248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4pPr>
      <a:lvl5pPr marL="2551176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5pPr>
      <a:lvl6pPr marL="3118104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6pPr>
      <a:lvl7pPr marL="3685032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7pPr>
      <a:lvl8pPr marL="4251960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8pPr>
      <a:lvl9pPr marL="4818888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1pPr>
      <a:lvl2pPr marL="566928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3pPr>
      <a:lvl4pPr marL="1700784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4pPr>
      <a:lvl5pPr marL="2267712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5pPr>
      <a:lvl6pPr marL="2834640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6pPr>
      <a:lvl7pPr marL="3401568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7pPr>
      <a:lvl8pPr marL="3968496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8pPr>
      <a:lvl9pPr marL="4535424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7A84A01-97A9-48DE-9759-BC4479EBAC62}"/>
              </a:ext>
            </a:extLst>
          </p:cNvPr>
          <p:cNvSpPr txBox="1">
            <a:spLocks/>
          </p:cNvSpPr>
          <p:nvPr/>
        </p:nvSpPr>
        <p:spPr>
          <a:xfrm>
            <a:off x="2804862" y="2895453"/>
            <a:ext cx="9358327" cy="1643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668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33" b="1" i="0" kern="1200">
                <a:solidFill>
                  <a:schemeClr val="tx1"/>
                </a:solidFill>
                <a:latin typeface="Asap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Headings Asap Bold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9A01A2A-5337-E043-C60D-4F2F7952A91F}"/>
              </a:ext>
            </a:extLst>
          </p:cNvPr>
          <p:cNvSpPr txBox="1">
            <a:spLocks/>
          </p:cNvSpPr>
          <p:nvPr/>
        </p:nvSpPr>
        <p:spPr>
          <a:xfrm>
            <a:off x="2804862" y="4546010"/>
            <a:ext cx="9358327" cy="1643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3267" b="0" i="0" kern="1200">
                <a:solidFill>
                  <a:schemeClr val="accent1"/>
                </a:solidFill>
                <a:latin typeface="Asap" pitchFamily="2" charset="77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Taglines Asap Regular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4615FE-E65A-4E69-3F65-5B8ED05CC89E}"/>
              </a:ext>
            </a:extLst>
          </p:cNvPr>
          <p:cNvSpPr/>
          <p:nvPr/>
        </p:nvSpPr>
        <p:spPr>
          <a:xfrm>
            <a:off x="2804862" y="1366151"/>
            <a:ext cx="1117148" cy="11230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43F688-FDE0-CB7A-9EAF-EFE696A53F7C}"/>
              </a:ext>
            </a:extLst>
          </p:cNvPr>
          <p:cNvSpPr/>
          <p:nvPr/>
        </p:nvSpPr>
        <p:spPr>
          <a:xfrm>
            <a:off x="3982173" y="1366151"/>
            <a:ext cx="1117148" cy="1123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3454FF-8B79-1D6A-F62E-228DF4F6AFE9}"/>
              </a:ext>
            </a:extLst>
          </p:cNvPr>
          <p:cNvSpPr/>
          <p:nvPr/>
        </p:nvSpPr>
        <p:spPr>
          <a:xfrm>
            <a:off x="5159484" y="1366151"/>
            <a:ext cx="1117148" cy="11230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24DCBA-7082-51A0-04E1-3370596F8FA9}"/>
              </a:ext>
            </a:extLst>
          </p:cNvPr>
          <p:cNvSpPr/>
          <p:nvPr/>
        </p:nvSpPr>
        <p:spPr>
          <a:xfrm>
            <a:off x="6336795" y="1366151"/>
            <a:ext cx="1117148" cy="11230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BD1972-8564-D338-78DC-FE76232AD0EA}"/>
              </a:ext>
            </a:extLst>
          </p:cNvPr>
          <p:cNvSpPr/>
          <p:nvPr/>
        </p:nvSpPr>
        <p:spPr>
          <a:xfrm>
            <a:off x="7514106" y="1366151"/>
            <a:ext cx="1117148" cy="11230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85554C-0F91-E3AB-0786-04C0C6373E3E}"/>
              </a:ext>
            </a:extLst>
          </p:cNvPr>
          <p:cNvSpPr/>
          <p:nvPr/>
        </p:nvSpPr>
        <p:spPr>
          <a:xfrm>
            <a:off x="8691417" y="1366151"/>
            <a:ext cx="1117148" cy="11230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B362D1-1CC3-3543-C0F5-1E10B10FA49E}"/>
              </a:ext>
            </a:extLst>
          </p:cNvPr>
          <p:cNvSpPr/>
          <p:nvPr/>
        </p:nvSpPr>
        <p:spPr>
          <a:xfrm>
            <a:off x="9868728" y="1366151"/>
            <a:ext cx="1117148" cy="1123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3400A5-C67B-055E-EF15-FE43BA79BC83}"/>
              </a:ext>
            </a:extLst>
          </p:cNvPr>
          <p:cNvSpPr/>
          <p:nvPr/>
        </p:nvSpPr>
        <p:spPr>
          <a:xfrm>
            <a:off x="11046041" y="1366151"/>
            <a:ext cx="1117148" cy="11230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130EE90-0D69-D03D-3FC9-B4D8F4546562}"/>
              </a:ext>
            </a:extLst>
          </p:cNvPr>
          <p:cNvCxnSpPr/>
          <p:nvPr/>
        </p:nvCxnSpPr>
        <p:spPr>
          <a:xfrm>
            <a:off x="2926591" y="4313640"/>
            <a:ext cx="8912506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236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nnual-2024">
      <a:dk1>
        <a:srgbClr val="28417B"/>
      </a:dk1>
      <a:lt1>
        <a:srgbClr val="FFD349"/>
      </a:lt1>
      <a:dk2>
        <a:srgbClr val="373545"/>
      </a:dk2>
      <a:lt2>
        <a:srgbClr val="F0F2F7"/>
      </a:lt2>
      <a:accent1>
        <a:srgbClr val="3494BA"/>
      </a:accent1>
      <a:accent2>
        <a:srgbClr val="00B2D5"/>
      </a:accent2>
      <a:accent3>
        <a:srgbClr val="238640"/>
      </a:accent3>
      <a:accent4>
        <a:srgbClr val="77C512"/>
      </a:accent4>
      <a:accent5>
        <a:srgbClr val="14662C"/>
      </a:accent5>
      <a:accent6>
        <a:srgbClr val="FF3B95"/>
      </a:accent6>
      <a:hlink>
        <a:srgbClr val="6B9F25"/>
      </a:hlink>
      <a:folHlink>
        <a:srgbClr val="9F6715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70</TotalTime>
  <Words>6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Asap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Headings Asap Bold</dc:title>
  <dc:creator>Steven Lane</dc:creator>
  <cp:lastModifiedBy>Steven Lane</cp:lastModifiedBy>
  <cp:revision>3</cp:revision>
  <dcterms:created xsi:type="dcterms:W3CDTF">2024-03-05T16:41:07Z</dcterms:created>
  <dcterms:modified xsi:type="dcterms:W3CDTF">2024-03-05T17:54:00Z</dcterms:modified>
</cp:coreProperties>
</file>