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sldIdLst>
    <p:sldId id="257" r:id="rId2"/>
  </p:sldIdLst>
  <p:sldSz cx="15233650" cy="8001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68"/>
  </p:normalViewPr>
  <p:slideViewPr>
    <p:cSldViewPr snapToGrid="0">
      <p:cViewPr varScale="1">
        <p:scale>
          <a:sx n="110" d="100"/>
          <a:sy n="110" d="100"/>
        </p:scale>
        <p:origin x="19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17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9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1066830" rtl="0" eaLnBrk="1" latinLnBrk="0" hangingPunct="1">
        <a:lnSpc>
          <a:spcPct val="90000"/>
        </a:lnSpc>
        <a:spcBef>
          <a:spcPct val="0"/>
        </a:spcBef>
        <a:buNone/>
        <a:defRPr sz="5133" b="1" i="0" kern="1200">
          <a:solidFill>
            <a:schemeClr val="tx1"/>
          </a:solidFill>
          <a:latin typeface="Asap" pitchFamily="2" charset="77"/>
          <a:ea typeface="+mj-ea"/>
          <a:cs typeface="+mj-cs"/>
        </a:defRPr>
      </a:lvl1pPr>
    </p:titleStyle>
    <p:bodyStyle>
      <a:lvl1pPr marL="0" indent="0" algn="l" defTabSz="106683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None/>
        <a:defRPr sz="3267" b="0" i="0" kern="1200">
          <a:solidFill>
            <a:schemeClr val="accent1"/>
          </a:solidFill>
          <a:latin typeface="Asap" pitchFamily="2" charset="77"/>
          <a:ea typeface="+mn-ea"/>
          <a:cs typeface="+mn-cs"/>
        </a:defRPr>
      </a:lvl1pPr>
      <a:lvl2pPr marL="80012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38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3pPr>
      <a:lvl4pPr marL="186695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6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3378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6719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61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34030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15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83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366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707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9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907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322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14C6F9B-B5F3-FA9C-78BA-B7DE4DAD958A}"/>
              </a:ext>
            </a:extLst>
          </p:cNvPr>
          <p:cNvSpPr txBox="1">
            <a:spLocks/>
          </p:cNvSpPr>
          <p:nvPr/>
        </p:nvSpPr>
        <p:spPr>
          <a:xfrm>
            <a:off x="2937661" y="2806573"/>
            <a:ext cx="9358327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668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33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75FB71F-9097-6E71-8C9C-04C29BA9BBE4}"/>
              </a:ext>
            </a:extLst>
          </p:cNvPr>
          <p:cNvSpPr txBox="1">
            <a:spLocks/>
          </p:cNvSpPr>
          <p:nvPr/>
        </p:nvSpPr>
        <p:spPr>
          <a:xfrm>
            <a:off x="2937661" y="4457130"/>
            <a:ext cx="9358327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3267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219A0F-1327-B552-F15E-90F9BAD4148C}"/>
              </a:ext>
            </a:extLst>
          </p:cNvPr>
          <p:cNvSpPr/>
          <p:nvPr/>
        </p:nvSpPr>
        <p:spPr>
          <a:xfrm>
            <a:off x="2937661" y="1277271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2B9A3B-7802-81FA-C04A-E5588C8CA261}"/>
              </a:ext>
            </a:extLst>
          </p:cNvPr>
          <p:cNvSpPr/>
          <p:nvPr/>
        </p:nvSpPr>
        <p:spPr>
          <a:xfrm>
            <a:off x="4114972" y="1277271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529DB-6D2E-93AA-7219-AD7486F1104C}"/>
              </a:ext>
            </a:extLst>
          </p:cNvPr>
          <p:cNvSpPr/>
          <p:nvPr/>
        </p:nvSpPr>
        <p:spPr>
          <a:xfrm>
            <a:off x="5292283" y="1277271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AE32C2-6591-F07F-A326-39726FEDF949}"/>
              </a:ext>
            </a:extLst>
          </p:cNvPr>
          <p:cNvSpPr/>
          <p:nvPr/>
        </p:nvSpPr>
        <p:spPr>
          <a:xfrm>
            <a:off x="6469594" y="1277271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889246-0E16-5E74-5280-287E756DAFBA}"/>
              </a:ext>
            </a:extLst>
          </p:cNvPr>
          <p:cNvSpPr/>
          <p:nvPr/>
        </p:nvSpPr>
        <p:spPr>
          <a:xfrm>
            <a:off x="7646905" y="1277271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9659A3-804D-E064-4FE4-6D9A25BA5FA3}"/>
              </a:ext>
            </a:extLst>
          </p:cNvPr>
          <p:cNvSpPr/>
          <p:nvPr/>
        </p:nvSpPr>
        <p:spPr>
          <a:xfrm>
            <a:off x="8824216" y="1277271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B2F18B-235E-046D-BA9C-CDE89C7DB10C}"/>
              </a:ext>
            </a:extLst>
          </p:cNvPr>
          <p:cNvSpPr/>
          <p:nvPr/>
        </p:nvSpPr>
        <p:spPr>
          <a:xfrm>
            <a:off x="10001527" y="1277271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D01D5-B0F7-4633-69D1-343855B545CA}"/>
              </a:ext>
            </a:extLst>
          </p:cNvPr>
          <p:cNvSpPr/>
          <p:nvPr/>
        </p:nvSpPr>
        <p:spPr>
          <a:xfrm>
            <a:off x="11178840" y="1277271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1101BE9-08B8-1E09-14FB-1877F79129F1}"/>
              </a:ext>
            </a:extLst>
          </p:cNvPr>
          <p:cNvCxnSpPr/>
          <p:nvPr/>
        </p:nvCxnSpPr>
        <p:spPr>
          <a:xfrm>
            <a:off x="3059390" y="4224760"/>
            <a:ext cx="89125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458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66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5</cp:revision>
  <dcterms:created xsi:type="dcterms:W3CDTF">2024-03-05T16:41:07Z</dcterms:created>
  <dcterms:modified xsi:type="dcterms:W3CDTF">2024-03-05T17:54:03Z</dcterms:modified>
</cp:coreProperties>
</file>